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F82318-6366-41A8-8833-E4996BEF4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DBC3A66-9013-4E3B-AFC2-F62E76091C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42079B-A5E7-4B8A-A89F-D2758874B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26AA56B-8AAE-45F1-96D1-4E8FB202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D196CE5-2F9A-4AEC-A955-1A84E6DFD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255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A6B1C1-6D6B-48D7-8F08-1D10A2153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54371A6-F9AD-4315-9F4F-ACD41EEAE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1EB5E-BC08-43F8-87E9-F72E9DCE1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5828DF-6AFC-4829-AE3A-610DC2B07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7805D44-D158-436D-9106-9B5E7B09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5596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4B97631-2B3C-486E-9A4E-AFB3017C7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332FD5-3853-40AE-9DDC-197DB2005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C580A74-DD8F-4E43-8389-1E7FCAC3D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6B21331-2AAA-4AEB-82E8-8CBF39BBE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3B3F659-FC15-4018-A1A2-616B9F28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92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D3EF5F-A138-4E83-9DDD-8527889EE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BCCAFDA-B3D3-4462-BBAC-0015F29892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65CAC39-30CC-46D2-B233-3298CE1E4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B388FEF-30A3-46D0-8BD9-BEC38E1C7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D17E620-BF71-4889-9736-9AE424DF0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2629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D7817B-7E96-4538-B12E-DBFDE7480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7FF4D74-1035-4BDB-BD61-5EAD20A81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5D9F53A-116B-48CC-AE2E-4901C6406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709DB87-1012-48B4-AAFE-6314261ED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A5BF71-B81F-411B-8FE7-3AD5B0E7A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4430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EF4567-8923-48CA-9565-E245CE2F8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AECE92-CFA7-49AC-A082-A9820915B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8EF3972-A581-4AB6-9311-08E252390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212E05F-6146-4D38-9C61-11278DD9A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F03DCE5-B711-4EAE-8C42-5A4BFC1EA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545605B-1F18-4BA1-A744-B7CD914CE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0113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2E8A5C-5C23-43D6-BBA0-B91B862DB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F91A476-E9C6-492F-86F3-3C7848D37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3C55041-E269-4F52-90D3-C27E28801D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2ED18D3-90D0-4E55-BF5D-B7D446E45C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D66F692-29FC-4227-99EE-4F4238DFBB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6706898-4D89-41BE-9339-F52E5DC38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3C849EA-4383-46A4-99B6-935128C70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3D0EEF1-B7E9-4E7F-A33B-44ED9BBDB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6687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7BBD12-2FCF-45BB-942B-6191F87A1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A347B89-5968-40AA-B0FB-F16D696A8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8489759-F7FC-4445-B6E3-CFC2F403E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41CF448-BECD-4933-B3F1-8C3B2F8C6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69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6E80BCE-1A5D-4E18-9A1A-D29C3AA95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CAFC4C9-EF8C-490A-B959-76BA57737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268BFA0-C77B-4951-822D-64C12E05D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6438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C899BD-805E-4E23-9628-BD144D3F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9103883-96E8-4324-8696-5DF930807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61E5D01-466B-48B7-99DA-320F82A89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B1415CE-8894-4074-B71D-86E5553C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3B0725-0543-47A4-A259-3503F7FD8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B438097-3D2D-4F52-828E-C14E63047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9108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119ABC-7AB0-4872-940A-1CF961077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E810374-9894-47EE-9ABA-8522E38D28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EA2EEBD-AD0D-4985-A0A7-967328201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7E723C8-1CB7-4A69-A604-7C585AED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D310162-3E5E-4676-AF38-CB0443218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2C74E40-76BA-4BA5-9631-A6E64C04A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88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B7379B-9DB2-4563-9EA2-F85A9747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03B0F7F-08E8-456E-922E-9422143B8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BA2668B-F7FC-4878-BBD2-45C04CF6C1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4BDBB-77F3-4701-BC4D-BBC3D01F8F68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FE8296-C118-4A98-981F-296E76F1B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D0F8830-491C-4089-9DCC-716C646D34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6ED39-0543-4912-AF3C-EAC5C891D3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8626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16AFB0-D340-48D0-9CE9-EEEE93EF7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365" y="2368067"/>
            <a:ext cx="11078817" cy="2387600"/>
          </a:xfrm>
        </p:spPr>
        <p:txBody>
          <a:bodyPr>
            <a:noAutofit/>
          </a:bodyPr>
          <a:lstStyle/>
          <a:p>
            <a:r>
              <a:rPr lang="en-GB" sz="9600" dirty="0">
                <a:latin typeface="Aharoni" panose="02010803020104030203" pitchFamily="2" charset="-79"/>
                <a:cs typeface="Aharoni" panose="02010803020104030203" pitchFamily="2" charset="-79"/>
              </a:rPr>
              <a:t>Defensive Driving</a:t>
            </a:r>
            <a:endParaRPr lang="en-CA" sz="9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43997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6DE14F-6B86-497F-BFB8-6F01DD76A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9600" b="1" dirty="0">
                <a:latin typeface="Aharoni" panose="020B0604020202020204" pitchFamily="2" charset="-79"/>
                <a:cs typeface="Aharoni" panose="020B0604020202020204" pitchFamily="2" charset="-79"/>
              </a:rPr>
              <a:t>Defensive Driving</a:t>
            </a:r>
            <a:endParaRPr lang="en-CA" sz="9600" b="1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18199BB1-F380-4346-8E44-923A084CD3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690" y="1834148"/>
            <a:ext cx="7299841" cy="4904581"/>
          </a:xfrm>
        </p:spPr>
      </p:pic>
    </p:spTree>
    <p:extLst>
      <p:ext uri="{BB962C8B-B14F-4D97-AF65-F5344CB8AC3E}">
        <p14:creationId xmlns:p14="http://schemas.microsoft.com/office/powerpoint/2010/main" val="3155992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9003A0-3C9A-4699-8159-E8CD74E6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026" y="410817"/>
            <a:ext cx="11807687" cy="1279871"/>
          </a:xfrm>
        </p:spPr>
        <p:txBody>
          <a:bodyPr>
            <a:noAutofit/>
          </a:bodyPr>
          <a:lstStyle/>
          <a:p>
            <a:r>
              <a:rPr lang="en-US" sz="6600" dirty="0">
                <a:latin typeface="Aharoni" panose="02010803020104030203" pitchFamily="2" charset="-79"/>
                <a:cs typeface="Aharoni" panose="02010803020104030203" pitchFamily="2" charset="-79"/>
              </a:rPr>
              <a:t>Signal what you plan to do!</a:t>
            </a:r>
            <a:endParaRPr lang="en-CA"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F45BDA39-A5C3-4E2A-A3D8-B5C3BDDFCC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083" y="1825624"/>
            <a:ext cx="7544790" cy="5032375"/>
          </a:xfrm>
        </p:spPr>
      </p:pic>
    </p:spTree>
    <p:extLst>
      <p:ext uri="{BB962C8B-B14F-4D97-AF65-F5344CB8AC3E}">
        <p14:creationId xmlns:p14="http://schemas.microsoft.com/office/powerpoint/2010/main" val="6708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6C8D44-0909-4BE1-B1B0-C3FCE1513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9600" dirty="0">
                <a:latin typeface="Aharoni" panose="02010803020104030203" pitchFamily="2" charset="-79"/>
                <a:cs typeface="Aharoni" panose="02010803020104030203" pitchFamily="2" charset="-79"/>
              </a:rPr>
              <a:t>Use your mirrors.</a:t>
            </a: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5CD72CA2-43AB-433E-A48A-36CAAB8842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072" y="1825625"/>
            <a:ext cx="8703330" cy="4898732"/>
          </a:xfrm>
        </p:spPr>
      </p:pic>
    </p:spTree>
    <p:extLst>
      <p:ext uri="{BB962C8B-B14F-4D97-AF65-F5344CB8AC3E}">
        <p14:creationId xmlns:p14="http://schemas.microsoft.com/office/powerpoint/2010/main" val="2335103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FCF57C-47BE-43C3-88F0-75C20208F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Keep to the speed limit, especially to </a:t>
            </a:r>
            <a:r>
              <a:rPr lang="en-US" sz="6000" b="1" dirty="0">
                <a:latin typeface="Aharoni" panose="02010803020104030203" pitchFamily="2" charset="-79"/>
                <a:cs typeface="Aharoni" panose="02010803020104030203" pitchFamily="2" charset="-79"/>
              </a:rPr>
              <a:t>50</a:t>
            </a:r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b="1" dirty="0" err="1">
                <a:latin typeface="Aharoni" panose="02010803020104030203" pitchFamily="2" charset="-79"/>
                <a:cs typeface="Aharoni" panose="02010803020104030203" pitchFamily="2" charset="-79"/>
              </a:rPr>
              <a:t>kmh</a:t>
            </a:r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6700" b="1" dirty="0">
                <a:latin typeface="Aharoni" panose="02010803020104030203" pitchFamily="2" charset="-79"/>
                <a:cs typeface="Aharoni" panose="02010803020104030203" pitchFamily="2" charset="-79"/>
              </a:rPr>
              <a:t>(</a:t>
            </a:r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km per hour</a:t>
            </a:r>
            <a:r>
              <a:rPr lang="en-US" sz="6700" b="1" dirty="0">
                <a:latin typeface="Aharoni" panose="02010803020104030203" pitchFamily="2" charset="-79"/>
                <a:cs typeface="Aharoni" panose="02010803020104030203" pitchFamily="2" charset="-79"/>
              </a:rPr>
              <a:t>)</a:t>
            </a:r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 in town.</a:t>
            </a:r>
            <a:endParaRPr lang="en-CA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1DBB20C4-80B1-4F7C-A9B4-16AFCB8C9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998" y="1690688"/>
            <a:ext cx="5167312" cy="5167312"/>
          </a:xfrm>
        </p:spPr>
      </p:pic>
    </p:spTree>
    <p:extLst>
      <p:ext uri="{BB962C8B-B14F-4D97-AF65-F5344CB8AC3E}">
        <p14:creationId xmlns:p14="http://schemas.microsoft.com/office/powerpoint/2010/main" val="144421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081FA5-987F-41C1-8B1A-15DC6A475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09" y="365125"/>
            <a:ext cx="10995991" cy="1325563"/>
          </a:xfrm>
        </p:spPr>
        <p:txBody>
          <a:bodyPr/>
          <a:lstStyle/>
          <a:p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Keep your distance from the car in front.</a:t>
            </a:r>
            <a:endParaRPr lang="en-CA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5" name="コンテンツ プレースホルダー 4">
            <a:extLst>
              <a:ext uri="{FF2B5EF4-FFF2-40B4-BE49-F238E27FC236}">
                <a16:creationId xmlns:a16="http://schemas.microsoft.com/office/drawing/2014/main" id="{ED03A635-C3E3-47B9-B633-16535D27D25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39578888"/>
              </p:ext>
            </p:extLst>
          </p:nvPr>
        </p:nvGraphicFramePr>
        <p:xfrm>
          <a:off x="689113" y="1825625"/>
          <a:ext cx="4691270" cy="4351338"/>
        </p:xfrm>
        <a:graphic>
          <a:graphicData uri="http://schemas.openxmlformats.org/drawingml/2006/table">
            <a:tbl>
              <a:tblPr/>
              <a:tblGrid>
                <a:gridCol w="2345635">
                  <a:extLst>
                    <a:ext uri="{9D8B030D-6E8A-4147-A177-3AD203B41FA5}">
                      <a16:colId xmlns:a16="http://schemas.microsoft.com/office/drawing/2014/main" val="2939676215"/>
                    </a:ext>
                  </a:extLst>
                </a:gridCol>
                <a:gridCol w="2345635">
                  <a:extLst>
                    <a:ext uri="{9D8B030D-6E8A-4147-A177-3AD203B41FA5}">
                      <a16:colId xmlns:a16="http://schemas.microsoft.com/office/drawing/2014/main" val="1796289316"/>
                    </a:ext>
                  </a:extLst>
                </a:gridCol>
              </a:tblGrid>
              <a:tr h="725223">
                <a:tc>
                  <a:txBody>
                    <a:bodyPr/>
                    <a:lstStyle/>
                    <a:p>
                      <a:pPr algn="ctr"/>
                      <a:r>
                        <a:rPr lang="en-CA" sz="2800" b="1" i="1">
                          <a:solidFill>
                            <a:srgbClr val="1C1C1C"/>
                          </a:solidFill>
                          <a:effectLst/>
                        </a:rPr>
                        <a:t>Your SPEED</a:t>
                      </a:r>
                      <a:endParaRPr lang="en-CA" sz="2800">
                        <a:effectLst/>
                      </a:endParaRP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 b="1" i="1">
                          <a:solidFill>
                            <a:srgbClr val="1C1C1C"/>
                          </a:solidFill>
                          <a:effectLst/>
                        </a:rPr>
                        <a:t>Your DISTANCE</a:t>
                      </a:r>
                      <a:endParaRPr lang="en-CA" sz="2800">
                        <a:effectLst/>
                      </a:endParaRP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7058596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algn="ctr"/>
                      <a:r>
                        <a:rPr lang="en-CA" sz="2800" dirty="0">
                          <a:effectLst/>
                        </a:rPr>
                        <a:t> 30 </a:t>
                      </a:r>
                      <a:r>
                        <a:rPr lang="en-CA" sz="2800" dirty="0" err="1">
                          <a:effectLst/>
                        </a:rPr>
                        <a:t>kmh</a:t>
                      </a:r>
                      <a:endParaRPr lang="en-CA" sz="2800" dirty="0">
                        <a:effectLst/>
                      </a:endParaRP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>
                          <a:effectLst/>
                        </a:rPr>
                        <a:t> 15 meter</a:t>
                      </a: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0295886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algn="ctr"/>
                      <a:r>
                        <a:rPr lang="en-CA" sz="2800">
                          <a:effectLst/>
                        </a:rPr>
                        <a:t> 50 kmh</a:t>
                      </a: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>
                          <a:effectLst/>
                        </a:rPr>
                        <a:t> 25 meter</a:t>
                      </a: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2336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algn="ctr"/>
                      <a:r>
                        <a:rPr lang="en-CA" sz="2800">
                          <a:effectLst/>
                        </a:rPr>
                        <a:t> 70 kmh</a:t>
                      </a: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>
                          <a:effectLst/>
                        </a:rPr>
                        <a:t> 50 meter</a:t>
                      </a: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3448902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algn="ctr"/>
                      <a:r>
                        <a:rPr lang="en-CA" sz="2800">
                          <a:effectLst/>
                        </a:rPr>
                        <a:t> 90 kmh</a:t>
                      </a: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>
                          <a:effectLst/>
                        </a:rPr>
                        <a:t> 75 meter</a:t>
                      </a: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3500202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algn="ctr"/>
                      <a:r>
                        <a:rPr lang="en-CA" sz="2800">
                          <a:effectLst/>
                        </a:rPr>
                        <a:t> 120 kmh</a:t>
                      </a: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 dirty="0">
                          <a:effectLst/>
                        </a:rPr>
                        <a:t> 100 meter</a:t>
                      </a:r>
                    </a:p>
                  </a:txBody>
                  <a:tcPr marL="7857" marR="7857" marT="7857" marB="785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52661"/>
                  </a:ext>
                </a:extLst>
              </a:tr>
            </a:tbl>
          </a:graphicData>
        </a:graphic>
      </p:graphicFrame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AF63F4C1-F561-4697-BFC4-C46754986B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301" y="2054087"/>
            <a:ext cx="5887586" cy="3975652"/>
          </a:xfrm>
        </p:spPr>
      </p:pic>
    </p:spTree>
    <p:extLst>
      <p:ext uri="{BB962C8B-B14F-4D97-AF65-F5344CB8AC3E}">
        <p14:creationId xmlns:p14="http://schemas.microsoft.com/office/powerpoint/2010/main" val="601466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DAE46F-569D-4DEC-9FA8-710B145BD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74" y="365125"/>
            <a:ext cx="12046226" cy="1325563"/>
          </a:xfrm>
        </p:spPr>
        <p:txBody>
          <a:bodyPr/>
          <a:lstStyle/>
          <a:p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Mind pedestrians, cyclists and animals along the road</a:t>
            </a:r>
            <a:endParaRPr lang="en-CA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289AE382-0DBE-449F-B1B8-6F7FF08669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816" y="1957358"/>
            <a:ext cx="5287617" cy="4547351"/>
          </a:xfrm>
        </p:spPr>
      </p:pic>
      <p:pic>
        <p:nvPicPr>
          <p:cNvPr id="8" name="コンテンツ プレースホルダー 7">
            <a:extLst>
              <a:ext uri="{FF2B5EF4-FFF2-40B4-BE49-F238E27FC236}">
                <a16:creationId xmlns:a16="http://schemas.microsoft.com/office/drawing/2014/main" id="{FD19191F-3E0A-445F-AB69-67B21089069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605" y="1690688"/>
            <a:ext cx="4783769" cy="5080693"/>
          </a:xfrm>
        </p:spPr>
      </p:pic>
    </p:spTree>
    <p:extLst>
      <p:ext uri="{BB962C8B-B14F-4D97-AF65-F5344CB8AC3E}">
        <p14:creationId xmlns:p14="http://schemas.microsoft.com/office/powerpoint/2010/main" val="34359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618722-0C47-45D4-B5D6-C92E72EDE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2" y="331305"/>
            <a:ext cx="11701669" cy="169068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Give way to ambulance, fire engines or police when their blue lights flash or two-tone horns sound.</a:t>
            </a:r>
            <a:endParaRPr lang="en-CA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C2377C89-3401-4D53-B79A-E3BEA34A0C1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03" y="2047462"/>
            <a:ext cx="9912625" cy="4687815"/>
          </a:xfrm>
        </p:spPr>
      </p:pic>
    </p:spTree>
    <p:extLst>
      <p:ext uri="{BB962C8B-B14F-4D97-AF65-F5344CB8AC3E}">
        <p14:creationId xmlns:p14="http://schemas.microsoft.com/office/powerpoint/2010/main" val="94562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C37BAF-9F84-459B-B732-0D51ED30C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572" y="230703"/>
            <a:ext cx="11122855" cy="1414808"/>
          </a:xfrm>
        </p:spPr>
        <p:txBody>
          <a:bodyPr>
            <a:noAutofit/>
          </a:bodyPr>
          <a:lstStyle/>
          <a:p>
            <a:r>
              <a:rPr lang="en-US" sz="6000" dirty="0">
                <a:latin typeface="Aharoni" panose="02010803020104030203" pitchFamily="2" charset="-79"/>
                <a:cs typeface="Aharoni" panose="02010803020104030203" pitchFamily="2" charset="-79"/>
              </a:rPr>
              <a:t>Respect alcohol or medicine limits. </a:t>
            </a:r>
            <a:endParaRPr lang="en-CA" sz="6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53F6FF73-942D-41C6-AC92-C921C6F4D2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992" y="1825625"/>
            <a:ext cx="6717616" cy="4801672"/>
          </a:xfrm>
        </p:spPr>
      </p:pic>
    </p:spTree>
    <p:extLst>
      <p:ext uri="{BB962C8B-B14F-4D97-AF65-F5344CB8AC3E}">
        <p14:creationId xmlns:p14="http://schemas.microsoft.com/office/powerpoint/2010/main" val="3883259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80</Words>
  <Application>Microsoft Office PowerPoint</Application>
  <PresentationFormat>ワイド画面</PresentationFormat>
  <Paragraphs>21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Aharoni</vt:lpstr>
      <vt:lpstr>Arial</vt:lpstr>
      <vt:lpstr>Calibri</vt:lpstr>
      <vt:lpstr>Calibri Light</vt:lpstr>
      <vt:lpstr>Office テーマ</vt:lpstr>
      <vt:lpstr>Defensive Driving</vt:lpstr>
      <vt:lpstr>Defensive Driving</vt:lpstr>
      <vt:lpstr>Signal what you plan to do!</vt:lpstr>
      <vt:lpstr>Use your mirrors.</vt:lpstr>
      <vt:lpstr>Keep to the speed limit, especially to 50 kmh (km per hour) in town.</vt:lpstr>
      <vt:lpstr>Keep your distance from the car in front.</vt:lpstr>
      <vt:lpstr>Mind pedestrians, cyclists and animals along the road</vt:lpstr>
      <vt:lpstr>Give way to ambulance, fire engines or police when their blue lights flash or two-tone horns sound.</vt:lpstr>
      <vt:lpstr>Respect alcohol or medicine limits.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Defensive driving</dc:title>
  <dc:creator>victor dwamena</dc:creator>
  <cp:lastModifiedBy>victor dwamena</cp:lastModifiedBy>
  <cp:revision>5</cp:revision>
  <dcterms:created xsi:type="dcterms:W3CDTF">2019-04-03T22:54:45Z</dcterms:created>
  <dcterms:modified xsi:type="dcterms:W3CDTF">2019-04-03T23:37:39Z</dcterms:modified>
</cp:coreProperties>
</file>

<file path=docProps/thumbnail.jpeg>
</file>